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65" r:id="rId2"/>
    <p:sldId id="266" r:id="rId3"/>
    <p:sldId id="276" r:id="rId4"/>
    <p:sldId id="258" r:id="rId5"/>
    <p:sldId id="259" r:id="rId6"/>
    <p:sldId id="270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261" r:id="rId50"/>
    <p:sldId id="262" r:id="rId51"/>
    <p:sldId id="263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264" r:id="rId64"/>
    <p:sldId id="330" r:id="rId65"/>
  </p:sldIdLst>
  <p:sldSz cx="12192000" cy="6858000"/>
  <p:notesSz cx="6858000" cy="9144000"/>
  <p:photoAlbum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103" autoAdjust="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075E1-5B25-4E2E-8024-E63BEE039B83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BE922-2B64-4BF3-B576-C5B0A810EB0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1941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BE922-2B64-4BF3-B576-C5B0A810EB04}" type="slidenum">
              <a:rPr lang="lt-LT" smtClean="0"/>
              <a:t>51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4339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3310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71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0621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171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436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4568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909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233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172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454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2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D4B12-CA23-446B-9825-9A6F0E751DB5}" type="datetimeFigureOut">
              <a:rPr lang="lt-LT" smtClean="0"/>
              <a:t>2019-03-02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1BF59-33A3-4ABF-A3A9-5870943BB5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8747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1_20-45-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9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46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6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47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44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48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2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0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94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1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01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1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1-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55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1-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58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3-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70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3-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3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1_20-45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0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4-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37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5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66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5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4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7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5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8-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05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58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35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09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66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0-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2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1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90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4-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1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44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20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5-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52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6-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68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7-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82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8-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9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18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9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0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0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0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41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1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8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1-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7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2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4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19-02-12_11-45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0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3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91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8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53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8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4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9-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69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9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58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9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07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29-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19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30-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0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3-31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56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19-02-12_13-31-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19-02-12_11-45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4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19-02-12_16-51-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2400"/>
            <a:ext cx="12192000" cy="6572250"/>
          </a:xfrm>
          <a:prstGeom prst="rect">
            <a:avLst/>
          </a:prstGeom>
        </p:spPr>
      </p:pic>
      <p:sp>
        <p:nvSpPr>
          <p:cNvPr id="3" name="Ovalas 2"/>
          <p:cNvSpPr/>
          <p:nvPr/>
        </p:nvSpPr>
        <p:spPr>
          <a:xfrm>
            <a:off x="6013938" y="2203938"/>
            <a:ext cx="164123" cy="1875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5" name="Tiesioji rodyklės jungtis 4"/>
          <p:cNvCxnSpPr/>
          <p:nvPr/>
        </p:nvCxnSpPr>
        <p:spPr>
          <a:xfrm>
            <a:off x="5879123" y="1946774"/>
            <a:ext cx="123090" cy="350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73969" y="1546664"/>
            <a:ext cx="2174631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lt-LT" sz="1000" dirty="0" err="1">
                <a:solidFill>
                  <a:srgbClr val="FF0000"/>
                </a:solidFill>
                <a:latin typeface="ISOCPEUR" panose="020B0604020202020204" pitchFamily="34" charset="0"/>
              </a:rPr>
              <a:t>Pasirinknti</a:t>
            </a:r>
            <a:r>
              <a:rPr lang="lt-LT" sz="1000" dirty="0">
                <a:solidFill>
                  <a:srgbClr val="FF0000"/>
                </a:solidFill>
                <a:latin typeface="ISOCPEUR" panose="020B0604020202020204" pitchFamily="34" charset="0"/>
              </a:rPr>
              <a:t> pirmo kampo projektavimą</a:t>
            </a:r>
          </a:p>
        </p:txBody>
      </p:sp>
    </p:spTree>
    <p:extLst>
      <p:ext uri="{BB962C8B-B14F-4D97-AF65-F5344CB8AC3E}">
        <p14:creationId xmlns:p14="http://schemas.microsoft.com/office/powerpoint/2010/main" val="1949897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19-02-12_16-53-4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59"/>
            <a:ext cx="12192000" cy="6572250"/>
          </a:xfrm>
          <a:prstGeom prst="rect">
            <a:avLst/>
          </a:prstGeom>
        </p:spPr>
      </p:pic>
      <p:sp>
        <p:nvSpPr>
          <p:cNvPr id="3" name="Ovalas 2"/>
          <p:cNvSpPr/>
          <p:nvPr/>
        </p:nvSpPr>
        <p:spPr>
          <a:xfrm>
            <a:off x="492369" y="2977661"/>
            <a:ext cx="193431" cy="205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 flipH="1" flipV="1">
            <a:off x="492368" y="4700953"/>
            <a:ext cx="193431" cy="3575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7" name="Tiesioji rodyklės jungtis 6"/>
          <p:cNvCxnSpPr>
            <a:endCxn id="3" idx="5"/>
          </p:cNvCxnSpPr>
          <p:nvPr/>
        </p:nvCxnSpPr>
        <p:spPr>
          <a:xfrm flipH="1" flipV="1">
            <a:off x="657473" y="3152771"/>
            <a:ext cx="1810235" cy="1548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/>
          <p:cNvCxnSpPr/>
          <p:nvPr/>
        </p:nvCxnSpPr>
        <p:spPr>
          <a:xfrm flipH="1">
            <a:off x="685799" y="4700953"/>
            <a:ext cx="1781909" cy="19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50124" y="4533117"/>
            <a:ext cx="365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rgbClr val="FF0000"/>
                </a:solidFill>
                <a:latin typeface="ISOCPEUR" panose="020B0604020202020204" pitchFamily="34" charset="0"/>
              </a:rPr>
              <a:t>Jeigu nerodom suskirstymo</a:t>
            </a:r>
          </a:p>
          <a:p>
            <a:r>
              <a:rPr lang="lt-LT" dirty="0">
                <a:solidFill>
                  <a:srgbClr val="FF0000"/>
                </a:solidFill>
                <a:latin typeface="ISOCPEUR" panose="020B0604020202020204" pitchFamily="34" charset="0"/>
              </a:rPr>
              <a:t>zonomis nuimame varneles</a:t>
            </a:r>
          </a:p>
        </p:txBody>
      </p:sp>
    </p:spTree>
    <p:extLst>
      <p:ext uri="{BB962C8B-B14F-4D97-AF65-F5344CB8AC3E}">
        <p14:creationId xmlns:p14="http://schemas.microsoft.com/office/powerpoint/2010/main" val="2530326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6-51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55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6-52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76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6-52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0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6-52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2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6-54-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51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7-15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449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7-35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58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9-46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5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1_20-46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17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20-13-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46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20-13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20-53-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648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2019-02-12_17-34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099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23-28-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1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44-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45-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 descr="SLDWORKS_2019-02-12_11-45-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5"/>
            <a:ext cx="12192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511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</Words>
  <Application>Microsoft Office PowerPoint</Application>
  <PresentationFormat>Widescreen</PresentationFormat>
  <Paragraphs>4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ISOCPEUR</vt:lpstr>
      <vt:lpstr>„Office“ 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„Windows“ vartotojas</dc:creator>
  <cp:lastModifiedBy>Dovydas Vdovinskis</cp:lastModifiedBy>
  <cp:revision>5</cp:revision>
  <dcterms:created xsi:type="dcterms:W3CDTF">2019-02-14T12:26:19Z</dcterms:created>
  <dcterms:modified xsi:type="dcterms:W3CDTF">2019-03-02T18:09:27Z</dcterms:modified>
</cp:coreProperties>
</file>